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a83894a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ea83894a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11400" y="2485475"/>
            <a:ext cx="5521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chemeClr val="lt1"/>
                </a:solidFill>
              </a:rPr>
              <a:t>TEXTO TEXTO TEXTO</a:t>
            </a:r>
            <a:endParaRPr b="1" sz="35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11400" y="3208775"/>
            <a:ext cx="452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</a:rPr>
              <a:t>TEXTO TEXTO EXTO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80650" y="2002350"/>
            <a:ext cx="5521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chemeClr val="lt1"/>
                </a:solidFill>
              </a:rPr>
              <a:t>TEXTO TEXTO TEXTO</a:t>
            </a:r>
            <a:endParaRPr b="1" sz="3500"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80650" y="2725650"/>
            <a:ext cx="452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</a:rPr>
              <a:t>TEXTO TEXTO EXTO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