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3200000" cx="3240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6">
          <p15:clr>
            <a:srgbClr val="747775"/>
          </p15:clr>
        </p15:guide>
        <p15:guide id="2" pos="1020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6" orient="horz"/>
        <p:guide pos="1020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04478" y="6253648"/>
            <a:ext cx="30191100" cy="172398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1pPr>
            <a:lvl2pPr lvl="1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2pPr>
            <a:lvl3pPr lvl="2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3pPr>
            <a:lvl4pPr lvl="3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4pPr>
            <a:lvl5pPr lvl="4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5pPr>
            <a:lvl6pPr lvl="5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6pPr>
            <a:lvl7pPr lvl="6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7pPr>
            <a:lvl8pPr lvl="7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8pPr>
            <a:lvl9pPr lvl="8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104449" y="23803675"/>
            <a:ext cx="30191100" cy="66570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104449" y="9290289"/>
            <a:ext cx="30191100" cy="164913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104449" y="26475381"/>
            <a:ext cx="30191100" cy="109254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9150" lvl="0" marL="457200" algn="ctr"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 algn="ctr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 algn="ctr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 algn="ctr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 algn="ctr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 algn="ctr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 algn="ctr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 algn="ctr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 algn="ctr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104449" y="18064882"/>
            <a:ext cx="30191100" cy="70701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9150" lvl="0" marL="457200"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104449" y="9679580"/>
            <a:ext cx="141729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85800" lvl="0" marL="457200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7200"/>
            </a:lvl1pPr>
            <a:lvl2pPr indent="-622300" lvl="1" marL="9144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7122677" y="9679580"/>
            <a:ext cx="141729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85800" lvl="0" marL="457200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7200"/>
            </a:lvl1pPr>
            <a:lvl2pPr indent="-622300" lvl="1" marL="9144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104449" y="4666457"/>
            <a:ext cx="9949500" cy="63471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1pPr>
            <a:lvl2pPr lvl="1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2pPr>
            <a:lvl3pPr lvl="2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3pPr>
            <a:lvl4pPr lvl="3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4pPr>
            <a:lvl5pPr lvl="4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5pPr>
            <a:lvl6pPr lvl="5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6pPr>
            <a:lvl7pPr lvl="6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7pPr>
            <a:lvl8pPr lvl="7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8pPr>
            <a:lvl9pPr lvl="8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104449" y="11671181"/>
            <a:ext cx="9949500" cy="267036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22300" lvl="0" marL="4572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1pPr>
            <a:lvl2pPr indent="-622300" lvl="1" marL="9144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737106" y="3780787"/>
            <a:ext cx="22563000" cy="343584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1pPr>
            <a:lvl2pPr lvl="1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2pPr>
            <a:lvl3pPr lvl="2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3pPr>
            <a:lvl4pPr lvl="3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4pPr>
            <a:lvl5pPr lvl="4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5pPr>
            <a:lvl6pPr lvl="5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6pPr>
            <a:lvl7pPr lvl="6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7pPr>
            <a:lvl8pPr lvl="7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8pPr>
            <a:lvl9pPr lvl="8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6200000" y="-1050"/>
            <a:ext cx="16200000" cy="43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71925" lIns="471925" spcFirstLastPara="1" rIns="471925" wrap="square" tIns="47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940748" y="10357375"/>
            <a:ext cx="14333400" cy="124497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940748" y="23542887"/>
            <a:ext cx="14333400" cy="103734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7502165" y="6081470"/>
            <a:ext cx="13595700" cy="310350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indent="-819150" lvl="0" marL="457200"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104449" y="35532388"/>
            <a:ext cx="21255600" cy="50823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9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300"/>
              <a:buChar char="●"/>
              <a:defRPr sz="9300">
                <a:solidFill>
                  <a:schemeClr val="dk2"/>
                </a:solidFill>
              </a:defRPr>
            </a:lvl1pPr>
            <a:lvl2pPr indent="-6858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○"/>
              <a:defRPr sz="7200">
                <a:solidFill>
                  <a:schemeClr val="dk2"/>
                </a:solidFill>
              </a:defRPr>
            </a:lvl2pPr>
            <a:lvl3pPr indent="-6858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■"/>
              <a:defRPr sz="7200">
                <a:solidFill>
                  <a:schemeClr val="dk2"/>
                </a:solidFill>
              </a:defRPr>
            </a:lvl3pPr>
            <a:lvl4pPr indent="-6858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●"/>
              <a:defRPr sz="7200">
                <a:solidFill>
                  <a:schemeClr val="dk2"/>
                </a:solidFill>
              </a:defRPr>
            </a:lvl4pPr>
            <a:lvl5pPr indent="-6858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○"/>
              <a:defRPr sz="7200">
                <a:solidFill>
                  <a:schemeClr val="dk2"/>
                </a:solidFill>
              </a:defRPr>
            </a:lvl5pPr>
            <a:lvl6pPr indent="-6858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■"/>
              <a:defRPr sz="7200">
                <a:solidFill>
                  <a:schemeClr val="dk2"/>
                </a:solidFill>
              </a:defRPr>
            </a:lvl6pPr>
            <a:lvl7pPr indent="-6858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●"/>
              <a:defRPr sz="7200">
                <a:solidFill>
                  <a:schemeClr val="dk2"/>
                </a:solidFill>
              </a:defRPr>
            </a:lvl7pPr>
            <a:lvl8pPr indent="-6858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○"/>
              <a:defRPr sz="7200">
                <a:solidFill>
                  <a:schemeClr val="dk2"/>
                </a:solidFill>
              </a:defRPr>
            </a:lvl8pPr>
            <a:lvl9pPr indent="-6858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■"/>
              <a:defRPr sz="7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 algn="r">
              <a:buNone/>
              <a:defRPr sz="5200">
                <a:solidFill>
                  <a:schemeClr val="dk2"/>
                </a:solidFill>
              </a:defRPr>
            </a:lvl1pPr>
            <a:lvl2pPr lvl="1" algn="r">
              <a:buNone/>
              <a:defRPr sz="5200">
                <a:solidFill>
                  <a:schemeClr val="dk2"/>
                </a:solidFill>
              </a:defRPr>
            </a:lvl2pPr>
            <a:lvl3pPr lvl="2" algn="r">
              <a:buNone/>
              <a:defRPr sz="5200">
                <a:solidFill>
                  <a:schemeClr val="dk2"/>
                </a:solidFill>
              </a:defRPr>
            </a:lvl3pPr>
            <a:lvl4pPr lvl="3" algn="r">
              <a:buNone/>
              <a:defRPr sz="5200">
                <a:solidFill>
                  <a:schemeClr val="dk2"/>
                </a:solidFill>
              </a:defRPr>
            </a:lvl4pPr>
            <a:lvl5pPr lvl="4" algn="r">
              <a:buNone/>
              <a:defRPr sz="5200">
                <a:solidFill>
                  <a:schemeClr val="dk2"/>
                </a:solidFill>
              </a:defRPr>
            </a:lvl5pPr>
            <a:lvl6pPr lvl="5" algn="r">
              <a:buNone/>
              <a:defRPr sz="5200">
                <a:solidFill>
                  <a:schemeClr val="dk2"/>
                </a:solidFill>
              </a:defRPr>
            </a:lvl6pPr>
            <a:lvl7pPr lvl="6" algn="r">
              <a:buNone/>
              <a:defRPr sz="5200">
                <a:solidFill>
                  <a:schemeClr val="dk2"/>
                </a:solidFill>
              </a:defRPr>
            </a:lvl7pPr>
            <a:lvl8pPr lvl="7" algn="r">
              <a:buNone/>
              <a:defRPr sz="5200">
                <a:solidFill>
                  <a:schemeClr val="dk2"/>
                </a:solidFill>
              </a:defRPr>
            </a:lvl8pPr>
            <a:lvl9pPr lvl="8" algn="r">
              <a:buNone/>
              <a:defRPr sz="5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991350" y="7960250"/>
            <a:ext cx="24417300" cy="16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300">
                <a:solidFill>
                  <a:schemeClr val="dk1"/>
                </a:solidFill>
              </a:rPr>
              <a:t>Escreva seu texto</a:t>
            </a:r>
            <a:endParaRPr b="1" sz="9300">
              <a:solidFill>
                <a:schemeClr val="dk1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991350" y="9990875"/>
            <a:ext cx="24417300" cy="16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300">
                <a:solidFill>
                  <a:schemeClr val="dk1"/>
                </a:solidFill>
              </a:rPr>
              <a:t>Escreva seu texto</a:t>
            </a:r>
            <a:endParaRPr sz="9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